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24" Type="http://schemas.openxmlformats.org/officeDocument/2006/relationships/font" Target="fonts/GillSans-bold.fntdata"/><Relationship Id="rId12" Type="http://schemas.openxmlformats.org/officeDocument/2006/relationships/slide" Target="slides/slide7.xml"/><Relationship Id="rId23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"/>
              <a:buNone/>
              <a:defRPr sz="52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sz="2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"/>
              <a:buNone/>
              <a:defRPr b="1" sz="42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"/>
              <a:buNone/>
              <a:defRPr b="1" sz="36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"/>
              <a:buNone/>
              <a:defRPr b="1" sz="36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"/>
              <a:buNone/>
              <a:defRPr b="1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"/>
              <a:buNone/>
              <a:defRPr b="1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"/>
              <a:buNone/>
              <a:defRPr b="1" sz="24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"/>
              <a:buNone/>
              <a:defRPr b="1" sz="24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College Application Deadlines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College Application Deadlines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714125" y="1185550"/>
            <a:ext cx="80724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Rolling Admission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universities review applications as they are submitted and accept/ deny students throughout the admission cycle.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non-binding admission decision.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State and Abilene Christian both use rolling admission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(pretty much).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00" y="3431097"/>
            <a:ext cx="2936450" cy="165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8425" y="3480225"/>
            <a:ext cx="2686950" cy="160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714125" y="1185550"/>
            <a:ext cx="80724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answer the following question in the Google Classroom comments section: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date of UT Austin’s Early Action Application Deadline?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chemeClr val="accent5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00FF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1928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3600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College Application Deadlines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86450" y="1185550"/>
            <a:ext cx="80001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four main college application deadlines.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Action and Regular Decision are the two most common.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1.Early Action (also called Priority Decision)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2.Regular Decision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3.Early Decision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4.Rolling Admission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 do not know why they all sound the same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99825"/>
            <a:ext cx="1992674" cy="177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College Application Deadlines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05100" y="1520000"/>
            <a:ext cx="80724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Action or Priority Decision Deadline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if you turn in your application by this date, you receive an admission decision early. Sometimes the application fee is waived.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 Austin’s Early Action Deadline is November 1st. If you apply by this day, you will receive your admission decision by mid-February.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College Application Deadlines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14125" y="1185550"/>
            <a:ext cx="80724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 Decision Deadline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last day to apply.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 Austin’s Regular Decision Deadline is December 1st. If you apply by this day, you will receive your admission decision by late Spring.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early action and regular decision are non-binding, meaning if you get accepted you are not obligated to attend there.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College Application Deadlines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14125" y="1185550"/>
            <a:ext cx="80724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Applying early is helpful for a few reasons: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waiting to hear back = less stress.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application fees are waived.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other university deadlines are March 1</a:t>
            </a:r>
            <a:r>
              <a:rPr b="0" baseline="3000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April 1st, so hearing back early allows you to decide if you need to apply to other universities.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 recommend applying to 3-5 universities.)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College Application Deadlines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714125" y="1185550"/>
            <a:ext cx="80724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Decision Deadline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if you apply by this date and are accepted, you are obligated to attend.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</a:t>
            </a:r>
            <a:r>
              <a:rPr b="1" i="1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binding 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(obligated to attend) agreement. Early Decision should only be used if this is your </a:t>
            </a:r>
            <a:r>
              <a:rPr b="1" i="1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first-choice 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Applying Early Decision can possibly increase your chances of getting accepted since colleges know you are committed.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College Application Deadlines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714125" y="1185550"/>
            <a:ext cx="80724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only a few universities in Texas (all private) who use Early Decision, including Rice, Southern Methodist, and Texas Christian University.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other universities that use Early Decision are Ivy League schools.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still apply to these universities if you don’t choose to apply Early Decision.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397725" y="262150"/>
            <a:ext cx="850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College Application Deadlines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714125" y="1185550"/>
            <a:ext cx="8072400" cy="3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Below is an infographic of the Pros and Cons of each decision.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https://theenrichery.com/2016/08/10/early-decision-early-action/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5425"/>
            <a:ext cx="9144000" cy="32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